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B"/>
    <a:srgbClr val="EEEEF1"/>
    <a:srgbClr val="E0DFDB"/>
    <a:srgbClr val="E8E9E3"/>
    <a:srgbClr val="D4D6CD"/>
    <a:srgbClr val="E0DFD8"/>
    <a:srgbClr val="F4F7F5"/>
    <a:srgbClr val="070808"/>
    <a:srgbClr val="AF0905"/>
    <a:srgbClr val="EDD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>
      <p:cViewPr>
        <p:scale>
          <a:sx n="75" d="100"/>
          <a:sy n="75" d="100"/>
        </p:scale>
        <p:origin x="77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4E3-9DE6-2F83-C80B-67DE6A0A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FF603-3EF2-1EED-5C20-9DDE3E11DFE7}"/>
              </a:ext>
            </a:extLst>
          </p:cNvPr>
          <p:cNvGrpSpPr/>
          <p:nvPr/>
        </p:nvGrpSpPr>
        <p:grpSpPr>
          <a:xfrm>
            <a:off x="3106367" y="739303"/>
            <a:ext cx="5408578" cy="4565514"/>
            <a:chOff x="3106367" y="739303"/>
            <a:chExt cx="5408578" cy="4565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621F57-9C3F-E7EE-A509-1F997E2A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4453" y1="15495" x2="65483" y2="84049"/>
                          <a14:foregroundMark x1="52983" y1="11003" x2="35156" y2="11458"/>
                          <a14:foregroundMark x1="53800" y1="89063" x2="33452" y2="88802"/>
                          <a14:foregroundMark x1="62607" y1="36979" x2="63033" y2="73503"/>
                        </a14:backgroundRemoval>
                      </a14:imgEffect>
                    </a14:imgLayer>
                  </a14:imgProps>
                </a:ext>
              </a:extLst>
            </a:blip>
            <a:srcRect l="14344" t="-3226" r="16071" b="-4463"/>
            <a:stretch>
              <a:fillRect/>
            </a:stretch>
          </p:blipFill>
          <p:spPr>
            <a:xfrm>
              <a:off x="3106367" y="739303"/>
              <a:ext cx="5408578" cy="4565514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C49BCA8-0F4F-9777-20B4-EB4EC8209577}"/>
                </a:ext>
              </a:extLst>
            </p:cNvPr>
            <p:cNvSpPr/>
            <p:nvPr/>
          </p:nvSpPr>
          <p:spPr>
            <a:xfrm rot="8110116">
              <a:off x="6655510" y="3960393"/>
              <a:ext cx="685195" cy="759245"/>
            </a:xfrm>
            <a:prstGeom prst="arc">
              <a:avLst/>
            </a:prstGeom>
            <a:ln w="28575">
              <a:solidFill>
                <a:srgbClr val="D4D6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CE81B6-8F4B-2D16-418E-9AC9C32CA6D2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66" y="1322112"/>
              <a:ext cx="545285" cy="0"/>
            </a:xfrm>
            <a:prstGeom prst="line">
              <a:avLst/>
            </a:prstGeom>
            <a:ln w="28575">
              <a:solidFill>
                <a:srgbClr val="E0DF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5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886D-5A8B-A235-E68B-ADE62905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8636E-16E5-AF70-36CC-079B4AE3BD59}"/>
              </a:ext>
            </a:extLst>
          </p:cNvPr>
          <p:cNvGrpSpPr/>
          <p:nvPr/>
        </p:nvGrpSpPr>
        <p:grpSpPr>
          <a:xfrm>
            <a:off x="3383280" y="1212850"/>
            <a:ext cx="5130800" cy="4238386"/>
            <a:chOff x="3383280" y="1212850"/>
            <a:chExt cx="5130800" cy="42383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1B0ED6-04AA-ACFF-26E4-0199DC49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386" r="16600"/>
            <a:stretch>
              <a:fillRect/>
            </a:stretch>
          </p:blipFill>
          <p:spPr>
            <a:xfrm>
              <a:off x="3383280" y="1212850"/>
              <a:ext cx="5130800" cy="42383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353C-643B-4BE6-9509-75346DFD684A}"/>
                </a:ext>
              </a:extLst>
            </p:cNvPr>
            <p:cNvSpPr txBox="1"/>
            <p:nvPr/>
          </p:nvSpPr>
          <p:spPr>
            <a:xfrm>
              <a:off x="5298416" y="3342203"/>
              <a:ext cx="1315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Universal Enrichment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Broth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327CA-1D34-19E3-A392-5D53491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896" y="4509442"/>
              <a:ext cx="530636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6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C6E1-B05A-020D-C926-37F04CBF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796-5076-6034-8489-85275972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94" r="17162"/>
          <a:stretch>
            <a:fillRect/>
          </a:stretch>
        </p:blipFill>
        <p:spPr>
          <a:xfrm>
            <a:off x="4348480" y="2159000"/>
            <a:ext cx="326136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1D00-F3A5-41F9-9397-3A4EEB38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4EC57-EA26-FE0A-BB7C-50D4EE1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0" r="12094"/>
          <a:stretch>
            <a:fillRect/>
          </a:stretch>
        </p:blipFill>
        <p:spPr>
          <a:xfrm>
            <a:off x="4511040" y="2159000"/>
            <a:ext cx="33324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498B-EB95-EB40-6FC9-5F7FA904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D2823-B127-15B9-F625-6AA66443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92" y="1325782"/>
            <a:ext cx="7646276" cy="430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056D9-63B2-AF3F-B4F7-9829BEFA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4930769" y="614222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8EB62-42F8-554A-4F12-A2DFE19F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5F1AC7-379A-BE67-2AF6-7712F042F59F}"/>
              </a:ext>
            </a:extLst>
          </p:cNvPr>
          <p:cNvGrpSpPr/>
          <p:nvPr/>
        </p:nvGrpSpPr>
        <p:grpSpPr>
          <a:xfrm>
            <a:off x="2455333" y="1587884"/>
            <a:ext cx="7772400" cy="3297382"/>
            <a:chOff x="0" y="842818"/>
            <a:chExt cx="7772400" cy="3297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36A185-1071-0D84-AC00-1BAF093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2818"/>
              <a:ext cx="7772400" cy="3297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E4D2B-4CFE-8276-BDDE-DFFEB66D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5718">
              <a:off x="7373853" y="3711661"/>
              <a:ext cx="196044" cy="1241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A741E8-1D26-395E-1B19-A6542B7C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80000">
              <a:off x="7385687" y="3833004"/>
              <a:ext cx="252138" cy="158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8D82-7493-7098-724B-E97CBA1B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BEEC9-4508-82A0-840D-2BE4E85B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" r="31890"/>
          <a:stretch>
            <a:fillRect/>
          </a:stretch>
        </p:blipFill>
        <p:spPr>
          <a:xfrm>
            <a:off x="4114800" y="666221"/>
            <a:ext cx="6688668" cy="55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1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7D55-DD6A-C844-E40F-C4D98C8F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85095-B6C7-425D-D4C3-67165C0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27" b="12213"/>
          <a:stretch>
            <a:fillRect/>
          </a:stretch>
        </p:blipFill>
        <p:spPr>
          <a:xfrm>
            <a:off x="2540000" y="2387600"/>
            <a:ext cx="7112000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067139" y="1096945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0C765-B42B-B384-4587-B47D34B59E2D}"/>
              </a:ext>
            </a:extLst>
          </p:cNvPr>
          <p:cNvGrpSpPr/>
          <p:nvPr/>
        </p:nvGrpSpPr>
        <p:grpSpPr>
          <a:xfrm>
            <a:off x="3670465" y="1828798"/>
            <a:ext cx="5926738" cy="2479223"/>
            <a:chOff x="3670465" y="1828798"/>
            <a:chExt cx="5926738" cy="24792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185BA-360F-41CC-3F9A-B28FF61F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855" t="32522" b="24877"/>
            <a:stretch>
              <a:fillRect/>
            </a:stretch>
          </p:blipFill>
          <p:spPr>
            <a:xfrm>
              <a:off x="3670465" y="1828798"/>
              <a:ext cx="5918330" cy="247922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CF3873-6A5C-5C63-8F55-1E02F52034EC}"/>
                </a:ext>
              </a:extLst>
            </p:cNvPr>
            <p:cNvSpPr/>
            <p:nvPr/>
          </p:nvSpPr>
          <p:spPr>
            <a:xfrm>
              <a:off x="3678872" y="1828798"/>
              <a:ext cx="5918331" cy="2479222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279A76-10D2-5F00-B013-3A6B83B89326}"/>
                </a:ext>
              </a:extLst>
            </p:cNvPr>
            <p:cNvSpPr txBox="1"/>
            <p:nvPr/>
          </p:nvSpPr>
          <p:spPr>
            <a:xfrm>
              <a:off x="4921790" y="4009752"/>
              <a:ext cx="1957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931C11-1A84-F6EF-E4CB-F72615363BF5}"/>
                </a:ext>
              </a:extLst>
            </p:cNvPr>
            <p:cNvSpPr txBox="1"/>
            <p:nvPr/>
          </p:nvSpPr>
          <p:spPr>
            <a:xfrm>
              <a:off x="6203519" y="4001895"/>
              <a:ext cx="1292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437B0-FC70-2693-4B0D-F934ADC67035}"/>
                </a:ext>
              </a:extLst>
            </p:cNvPr>
            <p:cNvSpPr txBox="1"/>
            <p:nvPr/>
          </p:nvSpPr>
          <p:spPr>
            <a:xfrm>
              <a:off x="3710775" y="3776363"/>
              <a:ext cx="54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E3A783-9C24-DDE4-4093-C9C129270CCD}"/>
                </a:ext>
              </a:extLst>
            </p:cNvPr>
            <p:cNvSpPr txBox="1"/>
            <p:nvPr/>
          </p:nvSpPr>
          <p:spPr>
            <a:xfrm>
              <a:off x="4171651" y="3772680"/>
              <a:ext cx="1704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52B2-B71E-37E5-D2AE-5B2CF5702413}"/>
                </a:ext>
              </a:extLst>
            </p:cNvPr>
            <p:cNvSpPr txBox="1"/>
            <p:nvPr/>
          </p:nvSpPr>
          <p:spPr>
            <a:xfrm>
              <a:off x="5412221" y="3778187"/>
              <a:ext cx="2295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F4D05-A434-563B-B10A-261404ED3952}"/>
                </a:ext>
              </a:extLst>
            </p:cNvPr>
            <p:cNvSpPr txBox="1"/>
            <p:nvPr/>
          </p:nvSpPr>
          <p:spPr>
            <a:xfrm>
              <a:off x="6190603" y="3580425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B5FEB-4035-EBF7-C01F-8A77804112DA}"/>
                </a:ext>
              </a:extLst>
            </p:cNvPr>
            <p:cNvSpPr txBox="1"/>
            <p:nvPr/>
          </p:nvSpPr>
          <p:spPr>
            <a:xfrm>
              <a:off x="8679179" y="3580427"/>
              <a:ext cx="87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EF83C-2E87-A4AD-B962-E26203B8B17F}"/>
                </a:ext>
              </a:extLst>
            </p:cNvPr>
            <p:cNvSpPr txBox="1"/>
            <p:nvPr/>
          </p:nvSpPr>
          <p:spPr>
            <a:xfrm>
              <a:off x="5133170" y="3580426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3A663-7E10-0911-15C2-3166D8249BA6}"/>
                </a:ext>
              </a:extLst>
            </p:cNvPr>
            <p:cNvSpPr txBox="1"/>
            <p:nvPr/>
          </p:nvSpPr>
          <p:spPr>
            <a:xfrm>
              <a:off x="8134845" y="3985235"/>
              <a:ext cx="9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64A74E-185B-5414-8185-FD9B9910F774}"/>
                </a:ext>
              </a:extLst>
            </p:cNvPr>
            <p:cNvSpPr txBox="1"/>
            <p:nvPr/>
          </p:nvSpPr>
          <p:spPr>
            <a:xfrm>
              <a:off x="8847856" y="3783313"/>
              <a:ext cx="512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971EF4-A2A0-74EB-D48E-1CC8AB0AE7C3}"/>
                </a:ext>
              </a:extLst>
            </p:cNvPr>
            <p:cNvSpPr txBox="1"/>
            <p:nvPr/>
          </p:nvSpPr>
          <p:spPr>
            <a:xfrm>
              <a:off x="6982360" y="3772680"/>
              <a:ext cx="1915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9E1ED-2907-ADA7-46C5-B458571E9F4E}"/>
                </a:ext>
              </a:extLst>
            </p:cNvPr>
            <p:cNvSpPr txBox="1"/>
            <p:nvPr/>
          </p:nvSpPr>
          <p:spPr>
            <a:xfrm>
              <a:off x="7133534" y="3580427"/>
              <a:ext cx="157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B81820-4BAE-58EE-5A8D-2F9328D3A9E0}"/>
                </a:ext>
              </a:extLst>
            </p:cNvPr>
            <p:cNvSpPr txBox="1"/>
            <p:nvPr/>
          </p:nvSpPr>
          <p:spPr>
            <a:xfrm>
              <a:off x="8952101" y="3985234"/>
              <a:ext cx="594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2A66B6-8164-1723-A27E-C7856DC60429}"/>
                </a:ext>
              </a:extLst>
            </p:cNvPr>
            <p:cNvSpPr txBox="1"/>
            <p:nvPr/>
          </p:nvSpPr>
          <p:spPr>
            <a:xfrm>
              <a:off x="7354886" y="3990805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6F2B3-B3CA-FD35-D855-73DE7C8D1CCA}"/>
                </a:ext>
              </a:extLst>
            </p:cNvPr>
            <p:cNvSpPr txBox="1"/>
            <p:nvPr/>
          </p:nvSpPr>
          <p:spPr>
            <a:xfrm>
              <a:off x="4107582" y="4001923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AF369-AACA-0CAE-09AE-3D5B9E6FB567}"/>
                </a:ext>
              </a:extLst>
            </p:cNvPr>
            <p:cNvSpPr txBox="1"/>
            <p:nvPr/>
          </p:nvSpPr>
          <p:spPr>
            <a:xfrm>
              <a:off x="4048823" y="3580427"/>
              <a:ext cx="146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6062-2473-A5E3-621C-93F205CE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1844-1472-8EDE-7860-0C3B74D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r="12275" b="21694"/>
          <a:stretch>
            <a:fillRect/>
          </a:stretch>
        </p:blipFill>
        <p:spPr>
          <a:xfrm>
            <a:off x="3946333" y="2193290"/>
            <a:ext cx="1031358" cy="10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098-296E-C662-523C-74668CD5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9B17E-6DA4-246D-D302-E89B52E5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3" y="473091"/>
            <a:ext cx="7772400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CE0-90EF-5372-22C1-3CF97E50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B273A-14AE-F330-A7AA-0ECDCFE1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64" r="4604"/>
          <a:stretch>
            <a:fillRect/>
          </a:stretch>
        </p:blipFill>
        <p:spPr>
          <a:xfrm>
            <a:off x="2518474" y="581185"/>
            <a:ext cx="4362773" cy="518359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C1D66-6E57-32F0-8020-B26FC09F0F85}"/>
              </a:ext>
            </a:extLst>
          </p:cNvPr>
          <p:cNvSpPr/>
          <p:nvPr/>
        </p:nvSpPr>
        <p:spPr>
          <a:xfrm>
            <a:off x="5104436" y="3923818"/>
            <a:ext cx="416688" cy="335666"/>
          </a:xfrm>
          <a:prstGeom prst="round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FD6AB-2798-FF52-9C50-3696B0DE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5017695" y="406178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8835</TotalTime>
  <Words>113</Words>
  <Application>Microsoft Macintosh PowerPoint</Application>
  <PresentationFormat>Widescreen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Black</vt:lpstr>
      <vt:lpstr>Calibri</vt:lpstr>
      <vt:lpstr>Calibri Light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8</cp:revision>
  <dcterms:created xsi:type="dcterms:W3CDTF">2026-01-25T17:43:28Z</dcterms:created>
  <dcterms:modified xsi:type="dcterms:W3CDTF">2026-01-31T20:58:33Z</dcterms:modified>
</cp:coreProperties>
</file>